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22.png" ContentType="image/png"/>
  <Override PartName="/ppt/media/image21.jpeg" ContentType="image/jpeg"/>
  <Override PartName="/ppt/media/image16.jpeg" ContentType="image/jpeg"/>
  <Override PartName="/ppt/media/image19.png" ContentType="image/png"/>
  <Override PartName="/ppt/media/image1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4.png" ContentType="image/png"/>
  <Override PartName="/ppt/media/image3.jpeg" ContentType="image/jpeg"/>
  <Override PartName="/ppt/media/image15.png" ContentType="image/png"/>
  <Override PartName="/ppt/media/image2.png" ContentType="image/png"/>
  <Override PartName="/ppt/media/image4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mover o slide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4DF26F46-00D9-4C50-887E-A1046F3E41FF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3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C7DCA38-46FE-45F9-A33F-98CE44E97C65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7522017-703E-4C85-950E-BFBB2C5EFBAA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7AA440F-FF5B-4ABE-9D7F-4FA2B4EA888A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E5165576-DB25-4967-9019-9689C484DB19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360"/>
          </a:xfrm>
          <a:prstGeom prst="rect">
            <a:avLst/>
          </a:prstGeom>
        </p:spPr>
        <p:txBody>
          <a:bodyPr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5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50C7FE84-D55C-4535-BD38-3A5CA8CB1F6C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p2" descr="Mulher sorrindo com celular na mão&#10;&#10;Descrição gerada automaticamente"/>
          <p:cNvPicPr/>
          <p:nvPr/>
        </p:nvPicPr>
        <p:blipFill>
          <a:blip r:embed="rId2"/>
          <a:stretch/>
        </p:blipFill>
        <p:spPr>
          <a:xfrm>
            <a:off x="-14760" y="1476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" name="Google Shape;17;p2" descr=""/>
          <p:cNvPicPr/>
          <p:nvPr/>
        </p:nvPicPr>
        <p:blipFill>
          <a:blip r:embed="rId3"/>
          <a:stretch/>
        </p:blipFill>
        <p:spPr>
          <a:xfrm>
            <a:off x="282960" y="340560"/>
            <a:ext cx="218160" cy="2484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 rot="16200000">
            <a:off x="6186600" y="852840"/>
            <a:ext cx="6857640" cy="5152320"/>
          </a:xfrm>
          <a:prstGeom prst="flowChartManualInput">
            <a:avLst/>
          </a:prstGeom>
          <a:solidFill>
            <a:schemeClr val="lt1"/>
          </a:solidFill>
          <a:ln w="1260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Google Shape;19;p2" descr=""/>
          <p:cNvPicPr/>
          <p:nvPr/>
        </p:nvPicPr>
        <p:blipFill>
          <a:blip r:embed="rId4"/>
          <a:srcRect l="80181" t="0" r="0" b="8647"/>
          <a:stretch/>
        </p:blipFill>
        <p:spPr>
          <a:xfrm>
            <a:off x="9700560" y="0"/>
            <a:ext cx="2490840" cy="626472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9105840" y="221040"/>
            <a:ext cx="278892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100" spc="-1" strike="noStrike">
                <a:solidFill>
                  <a:srgbClr val="4e4e4e"/>
                </a:solidFill>
                <a:latin typeface="Montserrat"/>
                <a:ea typeface="Montserrat"/>
              </a:rPr>
              <a:t>ALGARTELECOM.COM.BR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5" name="Google Shape;21;p2" descr=""/>
          <p:cNvPicPr/>
          <p:nvPr/>
        </p:nvPicPr>
        <p:blipFill>
          <a:blip r:embed="rId5"/>
          <a:stretch/>
        </p:blipFill>
        <p:spPr>
          <a:xfrm>
            <a:off x="9126000" y="1814400"/>
            <a:ext cx="2561760" cy="97452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9590760" y="3643200"/>
            <a:ext cx="22039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pt-BR" sz="1300" spc="-1" strike="noStrike">
                <a:solidFill>
                  <a:srgbClr val="4e4e4e"/>
                </a:solidFill>
                <a:latin typeface="Montserrat"/>
                <a:ea typeface="Montserrat"/>
              </a:rPr>
              <a:t>NOME DO ALGARIANO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4e4e4e"/>
                </a:solidFill>
                <a:latin typeface="Montserrat"/>
                <a:ea typeface="Montserrat"/>
              </a:rPr>
              <a:t>CARGO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9609480" y="4758840"/>
            <a:ext cx="22039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4e4e4e"/>
                </a:solidFill>
                <a:latin typeface="Montserrat"/>
                <a:ea typeface="Montserrat"/>
              </a:rPr>
              <a:t>TÍTULO</a:t>
            </a:r>
            <a:br/>
            <a:r>
              <a:rPr b="1" lang="pt-BR" sz="1800" spc="-1" strike="noStrike">
                <a:solidFill>
                  <a:srgbClr val="4e4e4e"/>
                </a:solidFill>
                <a:latin typeface="Montserrat"/>
                <a:ea typeface="Montserrat"/>
              </a:rPr>
              <a:t>APRESENTAÇÃO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8419320" y="6095880"/>
            <a:ext cx="352980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Montserrat"/>
                <a:ea typeface="Montserrat"/>
              </a:rPr>
              <a:t>TIC | ENTRETENIMENTO | AGRO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6095880" y="2977200"/>
            <a:ext cx="4932360" cy="925200"/>
          </a:xfrm>
          <a:prstGeom prst="rect">
            <a:avLst/>
          </a:prstGeom>
          <a:noFill/>
          <a:ln w="12600">
            <a:solidFill>
              <a:srgbClr val="b8b8b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2"/>
          <p:cNvSpPr/>
          <p:nvPr/>
        </p:nvSpPr>
        <p:spPr>
          <a:xfrm>
            <a:off x="6276240" y="3133800"/>
            <a:ext cx="4932360" cy="925200"/>
          </a:xfrm>
          <a:prstGeom prst="rect">
            <a:avLst/>
          </a:prstGeom>
          <a:noFill/>
          <a:ln w="12600">
            <a:solidFill>
              <a:srgbClr val="b8b8b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Google Shape;68;p7" descr=""/>
          <p:cNvPicPr/>
          <p:nvPr/>
        </p:nvPicPr>
        <p:blipFill>
          <a:blip r:embed="rId2"/>
          <a:stretch/>
        </p:blipFill>
        <p:spPr>
          <a:xfrm>
            <a:off x="0" y="6339240"/>
            <a:ext cx="12191760" cy="533160"/>
          </a:xfrm>
          <a:prstGeom prst="rect">
            <a:avLst/>
          </a:prstGeom>
          <a:ln>
            <a:noFill/>
          </a:ln>
        </p:spPr>
      </p:pic>
      <p:pic>
        <p:nvPicPr>
          <p:cNvPr id="50" name="Google Shape;69;p7" descr=""/>
          <p:cNvPicPr/>
          <p:nvPr/>
        </p:nvPicPr>
        <p:blipFill>
          <a:blip r:embed="rId3"/>
          <a:stretch/>
        </p:blipFill>
        <p:spPr>
          <a:xfrm>
            <a:off x="11715120" y="340560"/>
            <a:ext cx="218160" cy="248400"/>
          </a:xfrm>
          <a:prstGeom prst="rect">
            <a:avLst/>
          </a:prstGeom>
          <a:ln>
            <a:noFill/>
          </a:ln>
        </p:spPr>
      </p:pic>
      <p:pic>
        <p:nvPicPr>
          <p:cNvPr id="51" name="Google Shape;70;p7" descr=""/>
          <p:cNvPicPr/>
          <p:nvPr/>
        </p:nvPicPr>
        <p:blipFill>
          <a:blip r:embed="rId4">
            <a:alphaModFix amt="35000"/>
          </a:blip>
          <a:stretch/>
        </p:blipFill>
        <p:spPr>
          <a:xfrm>
            <a:off x="983160" y="885240"/>
            <a:ext cx="4267080" cy="4895280"/>
          </a:xfrm>
          <a:prstGeom prst="rect">
            <a:avLst/>
          </a:prstGeom>
          <a:ln>
            <a:noFill/>
          </a:ln>
        </p:spPr>
      </p:pic>
      <p:pic>
        <p:nvPicPr>
          <p:cNvPr id="52" name="Google Shape;71;p7" descr=""/>
          <p:cNvPicPr/>
          <p:nvPr/>
        </p:nvPicPr>
        <p:blipFill>
          <a:blip r:embed="rId5"/>
          <a:srcRect l="71561" t="29138" r="14198" b="37663"/>
          <a:stretch/>
        </p:blipFill>
        <p:spPr>
          <a:xfrm>
            <a:off x="252360" y="301680"/>
            <a:ext cx="258480" cy="300960"/>
          </a:xfrm>
          <a:prstGeom prst="rect">
            <a:avLst/>
          </a:prstGeom>
          <a:ln>
            <a:noFill/>
          </a:ln>
        </p:spPr>
      </p:pic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303960" y="3330000"/>
            <a:ext cx="5486040" cy="533160"/>
          </a:xfrm>
          <a:prstGeom prst="rect">
            <a:avLst/>
          </a:prstGeom>
        </p:spPr>
        <p:txBody>
          <a:bodyPr anchor="b">
            <a:noAutofit/>
          </a:bodyPr>
          <a:p>
            <a:pPr algn="ctr"/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body"/>
          </p:nvPr>
        </p:nvSpPr>
        <p:spPr>
          <a:xfrm>
            <a:off x="655920" y="1452960"/>
            <a:ext cx="10690920" cy="19987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0EF8EF3-C433-4007-BCB4-B6B8E7705C2B}" type="slidenum">
              <a:rPr b="0" lang="pt-BR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95" name="Google Shape;78;p8" descr=""/>
          <p:cNvPicPr/>
          <p:nvPr/>
        </p:nvPicPr>
        <p:blipFill>
          <a:blip r:embed="rId2"/>
          <a:stretch/>
        </p:blipFill>
        <p:spPr>
          <a:xfrm>
            <a:off x="11715120" y="340560"/>
            <a:ext cx="218160" cy="24840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-14760" y="609480"/>
            <a:ext cx="580680" cy="5331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7" name="Google Shape;80;p8" descr=""/>
          <p:cNvPicPr/>
          <p:nvPr/>
        </p:nvPicPr>
        <p:blipFill>
          <a:blip r:embed="rId3"/>
          <a:stretch/>
        </p:blipFill>
        <p:spPr>
          <a:xfrm>
            <a:off x="0" y="6354000"/>
            <a:ext cx="12191760" cy="533160"/>
          </a:xfrm>
          <a:prstGeom prst="rect">
            <a:avLst/>
          </a:prstGeom>
          <a:ln>
            <a:noFill/>
          </a:ln>
        </p:spPr>
      </p:pic>
      <p:sp>
        <p:nvSpPr>
          <p:cNvPr id="98" name="PlaceHolder 6"/>
          <p:cNvSpPr>
            <a:spLocks noGrp="1"/>
          </p:cNvSpPr>
          <p:nvPr>
            <p:ph type="title"/>
          </p:nvPr>
        </p:nvSpPr>
        <p:spPr>
          <a:xfrm>
            <a:off x="609480" y="648720"/>
            <a:ext cx="9786960" cy="533160"/>
          </a:xfrm>
          <a:prstGeom prst="rect">
            <a:avLst/>
          </a:prstGeom>
        </p:spPr>
        <p:txBody>
          <a:bodyPr anchor="b">
            <a:noAutofit/>
          </a:bodyPr>
          <a:p>
            <a:pPr algn="ctr"/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BAB2F0D0-0C3F-4AEB-BEE7-6462C5ECBCB2}" type="slidenum">
              <a:rPr b="0" lang="pt-BR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138" name="Google Shape;104;p11" descr=""/>
          <p:cNvPicPr/>
          <p:nvPr/>
        </p:nvPicPr>
        <p:blipFill>
          <a:blip r:embed="rId2"/>
          <a:stretch/>
        </p:blipFill>
        <p:spPr>
          <a:xfrm>
            <a:off x="0" y="6354000"/>
            <a:ext cx="12191760" cy="533160"/>
          </a:xfrm>
          <a:prstGeom prst="rect">
            <a:avLst/>
          </a:prstGeom>
          <a:ln>
            <a:noFill/>
          </a:ln>
        </p:spPr>
      </p:pic>
      <p:sp>
        <p:nvSpPr>
          <p:cNvPr id="139" name="PlaceHolder 4"/>
          <p:cNvSpPr>
            <a:spLocks noGrp="1"/>
          </p:cNvSpPr>
          <p:nvPr>
            <p:ph type="body"/>
          </p:nvPr>
        </p:nvSpPr>
        <p:spPr>
          <a:xfrm>
            <a:off x="655920" y="1452960"/>
            <a:ext cx="10690920" cy="199872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0" name="Google Shape;106;p11" descr=""/>
          <p:cNvPicPr/>
          <p:nvPr/>
        </p:nvPicPr>
        <p:blipFill>
          <a:blip r:embed="rId3"/>
          <a:stretch/>
        </p:blipFill>
        <p:spPr>
          <a:xfrm>
            <a:off x="11715120" y="340560"/>
            <a:ext cx="218160" cy="248400"/>
          </a:xfrm>
          <a:prstGeom prst="rect">
            <a:avLst/>
          </a:prstGeom>
          <a:ln>
            <a:noFill/>
          </a:ln>
        </p:spPr>
      </p:pic>
      <p:sp>
        <p:nvSpPr>
          <p:cNvPr id="141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body"/>
          </p:nvPr>
        </p:nvSpPr>
        <p:spPr>
          <a:xfrm>
            <a:off x="838080" y="144468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6172200" y="1444680"/>
            <a:ext cx="5181120" cy="4350960"/>
          </a:xfrm>
          <a:prstGeom prst="rect">
            <a:avLst/>
          </a:prstGeom>
        </p:spPr>
        <p:txBody>
          <a:bodyPr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061C5AC-5B2B-4887-8A8A-0D9DA19B4E3A}" type="slidenum">
              <a:rPr b="0" lang="pt-BR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183" name="Google Shape;88;p9" descr=""/>
          <p:cNvPicPr/>
          <p:nvPr/>
        </p:nvPicPr>
        <p:blipFill>
          <a:blip r:embed="rId2"/>
          <a:stretch/>
        </p:blipFill>
        <p:spPr>
          <a:xfrm>
            <a:off x="0" y="6339240"/>
            <a:ext cx="12191760" cy="533160"/>
          </a:xfrm>
          <a:prstGeom prst="rect">
            <a:avLst/>
          </a:prstGeom>
          <a:ln>
            <a:noFill/>
          </a:ln>
        </p:spPr>
      </p:pic>
      <p:pic>
        <p:nvPicPr>
          <p:cNvPr id="184" name="Google Shape;89;p9" descr=""/>
          <p:cNvPicPr/>
          <p:nvPr/>
        </p:nvPicPr>
        <p:blipFill>
          <a:blip r:embed="rId3"/>
          <a:stretch/>
        </p:blipFill>
        <p:spPr>
          <a:xfrm>
            <a:off x="11715120" y="340560"/>
            <a:ext cx="218160" cy="248400"/>
          </a:xfrm>
          <a:prstGeom prst="rect">
            <a:avLst/>
          </a:prstGeom>
          <a:ln>
            <a:noFill/>
          </a:ln>
        </p:spPr>
      </p:pic>
      <p:sp>
        <p:nvSpPr>
          <p:cNvPr id="185" name="CustomShape 6"/>
          <p:cNvSpPr/>
          <p:nvPr/>
        </p:nvSpPr>
        <p:spPr>
          <a:xfrm>
            <a:off x="-14760" y="609480"/>
            <a:ext cx="580680" cy="53316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PlaceHolder 7"/>
          <p:cNvSpPr>
            <a:spLocks noGrp="1"/>
          </p:cNvSpPr>
          <p:nvPr>
            <p:ph type="title"/>
          </p:nvPr>
        </p:nvSpPr>
        <p:spPr>
          <a:xfrm>
            <a:off x="609480" y="648720"/>
            <a:ext cx="9786960" cy="533160"/>
          </a:xfrm>
          <a:prstGeom prst="rect">
            <a:avLst/>
          </a:prstGeom>
        </p:spPr>
        <p:txBody>
          <a:bodyPr anchor="b">
            <a:noAutofit/>
          </a:bodyPr>
          <a:p>
            <a:pPr algn="ctr"/>
            <a:r>
              <a:rPr b="0" lang="pt-BR" sz="32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125;p14" descr=""/>
          <p:cNvPicPr/>
          <p:nvPr/>
        </p:nvPicPr>
        <p:blipFill>
          <a:blip r:embed="rId2"/>
          <a:stretch/>
        </p:blipFill>
        <p:spPr>
          <a:xfrm>
            <a:off x="0" y="6354000"/>
            <a:ext cx="12191760" cy="533160"/>
          </a:xfrm>
          <a:prstGeom prst="rect">
            <a:avLst/>
          </a:prstGeom>
          <a:ln>
            <a:noFill/>
          </a:ln>
        </p:spPr>
      </p:pic>
      <p:sp>
        <p:nvSpPr>
          <p:cNvPr id="224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pt-BR" sz="2400" spc="-1" strike="noStrike">
              <a:latin typeface="Times New Roman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13DE57DD-D054-4D78-BF42-C981F8613C90}" type="slidenum">
              <a:rPr b="0" lang="pt-BR" sz="1200" spc="-1" strike="noStrike">
                <a:solidFill>
                  <a:srgbClr val="888888"/>
                </a:solidFill>
                <a:latin typeface="Calibri"/>
                <a:ea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pic>
        <p:nvPicPr>
          <p:cNvPr id="227" name="Google Shape;129;p14" descr="Uma imagem contendo screenshot&#10;&#10;Descrição gerada automaticamente"/>
          <p:cNvPicPr/>
          <p:nvPr/>
        </p:nvPicPr>
        <p:blipFill>
          <a:blip r:embed="rId3"/>
          <a:srcRect l="31191" t="84276" r="31720" b="280"/>
          <a:stretch/>
        </p:blipFill>
        <p:spPr>
          <a:xfrm>
            <a:off x="3907440" y="4417920"/>
            <a:ext cx="4520160" cy="1058040"/>
          </a:xfrm>
          <a:prstGeom prst="rect">
            <a:avLst/>
          </a:prstGeom>
          <a:ln>
            <a:noFill/>
          </a:ln>
        </p:spPr>
      </p:pic>
      <p:pic>
        <p:nvPicPr>
          <p:cNvPr id="228" name="Google Shape;130;p14" descr=""/>
          <p:cNvPicPr/>
          <p:nvPr/>
        </p:nvPicPr>
        <p:blipFill>
          <a:blip r:embed="rId4"/>
          <a:stretch/>
        </p:blipFill>
        <p:spPr>
          <a:xfrm>
            <a:off x="4451400" y="1758240"/>
            <a:ext cx="3289320" cy="1645920"/>
          </a:xfrm>
          <a:prstGeom prst="rect">
            <a:avLst/>
          </a:prstGeom>
          <a:ln>
            <a:noFill/>
          </a:ln>
        </p:spPr>
      </p:pic>
      <p:sp>
        <p:nvSpPr>
          <p:cNvPr id="229" name="CustomShape 4"/>
          <p:cNvSpPr/>
          <p:nvPr/>
        </p:nvSpPr>
        <p:spPr>
          <a:xfrm>
            <a:off x="0" y="3448440"/>
            <a:ext cx="12191760" cy="24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717171"/>
                </a:solidFill>
                <a:latin typeface="Montserrat Medium"/>
                <a:ea typeface="Montserrat Medium"/>
              </a:rPr>
              <a:t>ALGARTELECOM.COM.BR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230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136;p15" descr="Mulher sorrindo com celular na mão&#10;&#10;Descrição gerada automaticamente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275" name="Google Shape;137;p15" descr=""/>
          <p:cNvPicPr/>
          <p:nvPr/>
        </p:nvPicPr>
        <p:blipFill>
          <a:blip r:embed="rId2"/>
          <a:stretch/>
        </p:blipFill>
        <p:spPr>
          <a:xfrm>
            <a:off x="282960" y="340560"/>
            <a:ext cx="218160" cy="248400"/>
          </a:xfrm>
          <a:prstGeom prst="rect">
            <a:avLst/>
          </a:prstGeom>
          <a:ln>
            <a:noFill/>
          </a:ln>
        </p:spPr>
      </p:pic>
      <p:pic>
        <p:nvPicPr>
          <p:cNvPr id="276" name="Google Shape;138;p15" descr=""/>
          <p:cNvPicPr/>
          <p:nvPr/>
        </p:nvPicPr>
        <p:blipFill>
          <a:blip r:embed="rId3"/>
          <a:srcRect l="71561" t="29138" r="14198" b="37663"/>
          <a:stretch/>
        </p:blipFill>
        <p:spPr>
          <a:xfrm>
            <a:off x="252360" y="301680"/>
            <a:ext cx="258480" cy="30096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 rot="16200000">
            <a:off x="6186600" y="852840"/>
            <a:ext cx="6857640" cy="5152320"/>
          </a:xfrm>
          <a:prstGeom prst="flowChartManualInput">
            <a:avLst/>
          </a:prstGeom>
          <a:solidFill>
            <a:schemeClr val="lt1"/>
          </a:solidFill>
          <a:ln w="1260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Google Shape;140;p15" descr=""/>
          <p:cNvPicPr/>
          <p:nvPr/>
        </p:nvPicPr>
        <p:blipFill>
          <a:blip r:embed="rId4"/>
          <a:srcRect l="80181" t="0" r="0" b="8647"/>
          <a:stretch/>
        </p:blipFill>
        <p:spPr>
          <a:xfrm>
            <a:off x="9792000" y="360"/>
            <a:ext cx="2414880" cy="6264720"/>
          </a:xfrm>
          <a:prstGeom prst="rect">
            <a:avLst/>
          </a:prstGeom>
          <a:ln>
            <a:noFill/>
          </a:ln>
        </p:spPr>
      </p:pic>
      <p:sp>
        <p:nvSpPr>
          <p:cNvPr id="279" name="CustomShape 2"/>
          <p:cNvSpPr/>
          <p:nvPr/>
        </p:nvSpPr>
        <p:spPr>
          <a:xfrm>
            <a:off x="9105840" y="221040"/>
            <a:ext cx="278928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100" spc="-1" strike="noStrike">
                <a:solidFill>
                  <a:srgbClr val="4e4e4e"/>
                </a:solidFill>
                <a:latin typeface="Montserrat"/>
                <a:ea typeface="Montserrat"/>
              </a:rPr>
              <a:t>ALGARTELECOM.COM.BR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280" name="Google Shape;142;p15" descr=""/>
          <p:cNvPicPr/>
          <p:nvPr/>
        </p:nvPicPr>
        <p:blipFill>
          <a:blip r:embed="rId5"/>
          <a:stretch/>
        </p:blipFill>
        <p:spPr>
          <a:xfrm>
            <a:off x="9126000" y="1814400"/>
            <a:ext cx="2561760" cy="974520"/>
          </a:xfrm>
          <a:prstGeom prst="rect">
            <a:avLst/>
          </a:prstGeom>
          <a:ln>
            <a:noFill/>
          </a:ln>
        </p:spPr>
      </p:pic>
      <p:sp>
        <p:nvSpPr>
          <p:cNvPr id="281" name="CustomShape 3"/>
          <p:cNvSpPr/>
          <p:nvPr/>
        </p:nvSpPr>
        <p:spPr>
          <a:xfrm>
            <a:off x="10005840" y="3240000"/>
            <a:ext cx="201816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4e4e4e"/>
                </a:solidFill>
                <a:latin typeface="Montserrat"/>
                <a:ea typeface="Montserrat"/>
              </a:rPr>
              <a:t>MARCOS VINICIUS OLIVEIRA ROCHA</a:t>
            </a:r>
            <a:endParaRPr b="0" lang="pt-BR" sz="1200" spc="-1" strike="noStrike">
              <a:latin typeface="Arial"/>
            </a:endParaRPr>
          </a:p>
          <a:p>
            <a:pPr algn="r">
              <a:lnSpc>
                <a:spcPct val="15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4e4e4e"/>
                </a:solidFill>
                <a:latin typeface="Montserrat"/>
                <a:ea typeface="Montserrat"/>
              </a:rPr>
              <a:t>ESTAGIARIO-CAP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82" name="CustomShape 4"/>
          <p:cNvSpPr/>
          <p:nvPr/>
        </p:nvSpPr>
        <p:spPr>
          <a:xfrm>
            <a:off x="9609480" y="4758840"/>
            <a:ext cx="22039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4e4e4e"/>
                </a:solidFill>
                <a:latin typeface="Montserrat"/>
                <a:ea typeface="Montserrat"/>
              </a:rPr>
              <a:t>INJEÇÃO DE DEPENDENCIAS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83" name="CustomShape 5"/>
          <p:cNvSpPr/>
          <p:nvPr/>
        </p:nvSpPr>
        <p:spPr>
          <a:xfrm>
            <a:off x="8419320" y="6095880"/>
            <a:ext cx="3529800" cy="26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Montserrat"/>
                <a:ea typeface="Montserrat"/>
              </a:rPr>
              <a:t>TIC | ENTRETENIMENTO | AGRO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Shape 1"/>
          <p:cNvSpPr txBox="1"/>
          <p:nvPr/>
        </p:nvSpPr>
        <p:spPr>
          <a:xfrm>
            <a:off x="6303960" y="3330000"/>
            <a:ext cx="5486040" cy="533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pt-BR" sz="2000" spc="-1" strike="noStrike">
                <a:solidFill>
                  <a:srgbClr val="313131"/>
                </a:solidFill>
                <a:latin typeface="Montserrat SemiBold"/>
              </a:rPr>
              <a:t>O que é injenção de depedencia?</a:t>
            </a:r>
            <a:endParaRPr b="0" lang="pt-BR" sz="2000" spc="-1" strike="noStrike">
              <a:solidFill>
                <a:srgbClr val="313131"/>
              </a:solidFill>
              <a:latin typeface="Montserrat SemiBold"/>
              <a:ea typeface="Montserrat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655920" y="1452960"/>
            <a:ext cx="10690920" cy="1998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TextShape 2"/>
          <p:cNvSpPr txBox="1"/>
          <p:nvPr/>
        </p:nvSpPr>
        <p:spPr>
          <a:xfrm>
            <a:off x="609480" y="648720"/>
            <a:ext cx="9786960" cy="533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pt-BR" sz="2000" spc="-1" strike="noStrike">
                <a:solidFill>
                  <a:srgbClr val="313131"/>
                </a:solidFill>
                <a:latin typeface="Montserrat SemiBold"/>
                <a:ea typeface="Montserrat SemiBold"/>
              </a:rPr>
              <a:t>O que é injenção de depedencia?</a:t>
            </a:r>
            <a:endParaRPr b="0" lang="pt-BR" sz="2000" spc="-1" strike="noStrike">
              <a:solidFill>
                <a:srgbClr val="313131"/>
              </a:solidFill>
              <a:latin typeface="Montserrat SemiBold"/>
              <a:ea typeface="Montserrat SemiBold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655920" y="1452960"/>
            <a:ext cx="10690920" cy="19987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838080" y="144468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6172200" y="144468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609480" y="648720"/>
            <a:ext cx="9786960" cy="533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2021-01-26T15:48:19Z</dcterms:modified>
  <cp:revision>1</cp:revision>
  <dc:subject/>
  <dc:title/>
</cp:coreProperties>
</file>